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59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E991-AD99-7743-8485-96F22539D8A4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190C8-1293-4A4D-8344-9D2E25F95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190C8-1293-4A4D-8344-9D2E25F95F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4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9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2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5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2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4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0B50-5BD1-3043-A63B-B5EAE96A91A7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B1537-1A3F-E54A-9D23-3AEA68F2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slideLayout" Target="../slideLayouts/slideLayout7.xml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audio" Target="../media/media12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4a"/><Relationship Id="rId5" Type="http://schemas.microsoft.com/office/2007/relationships/media" Target="../media/media9.m4a"/><Relationship Id="rId10" Type="http://schemas.openxmlformats.org/officeDocument/2006/relationships/audio" Target="../media/media11.m4a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49558-2D35-CA48-B6A9-1FCA96E8DB11}"/>
              </a:ext>
            </a:extLst>
          </p:cNvPr>
          <p:cNvSpPr txBox="1"/>
          <p:nvPr/>
        </p:nvSpPr>
        <p:spPr>
          <a:xfrm>
            <a:off x="2733262" y="2186609"/>
            <a:ext cx="93030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/>
              <a:t>CPR</a:t>
            </a:r>
          </a:p>
        </p:txBody>
      </p:sp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BBF3155-1F9D-ED42-997E-32A82AE12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EE40A2-D095-9D44-BBC1-B2F4A5491815}"/>
              </a:ext>
            </a:extLst>
          </p:cNvPr>
          <p:cNvSpPr txBox="1"/>
          <p:nvPr/>
        </p:nvSpPr>
        <p:spPr>
          <a:xfrm>
            <a:off x="1967949" y="2136913"/>
            <a:ext cx="60131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D</a:t>
            </a:r>
            <a:r>
              <a:rPr lang="en-US" sz="13800" b="1" dirty="0">
                <a:solidFill>
                  <a:schemeClr val="accent1"/>
                </a:solidFill>
              </a:rPr>
              <a:t>r</a:t>
            </a:r>
            <a:r>
              <a:rPr lang="en-US" sz="138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13800" b="1" dirty="0"/>
              <a:t> ABC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75EFD0B-735B-DA42-A314-E78A2105B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BA09C-C4C0-4446-BA20-D30CF7FA632E}"/>
              </a:ext>
            </a:extLst>
          </p:cNvPr>
          <p:cNvSpPr txBox="1"/>
          <p:nvPr/>
        </p:nvSpPr>
        <p:spPr>
          <a:xfrm>
            <a:off x="288235" y="526775"/>
            <a:ext cx="82296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</a:rPr>
              <a:t>A</a:t>
            </a:r>
            <a:r>
              <a:rPr lang="en-US" sz="13800" b="1" dirty="0">
                <a:solidFill>
                  <a:schemeClr val="accent1"/>
                </a:solidFill>
              </a:rPr>
              <a:t>B</a:t>
            </a:r>
            <a:r>
              <a:rPr lang="en-US" sz="13800" b="1" dirty="0">
                <a:solidFill>
                  <a:schemeClr val="accent2"/>
                </a:solidFill>
              </a:rPr>
              <a:t>C</a:t>
            </a:r>
          </a:p>
          <a:p>
            <a:pPr algn="ctr"/>
            <a:r>
              <a:rPr lang="en-US" sz="88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ir way maintenance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22F3D99-1CB8-944A-B7CA-E899BE3B9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BA09C-C4C0-4446-BA20-D30CF7FA632E}"/>
              </a:ext>
            </a:extLst>
          </p:cNvPr>
          <p:cNvSpPr txBox="1"/>
          <p:nvPr/>
        </p:nvSpPr>
        <p:spPr>
          <a:xfrm>
            <a:off x="288235" y="526775"/>
            <a:ext cx="82296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</a:rPr>
              <a:t>A</a:t>
            </a:r>
            <a:r>
              <a:rPr lang="en-US" sz="13800" b="1" dirty="0">
                <a:solidFill>
                  <a:schemeClr val="accent1"/>
                </a:solidFill>
              </a:rPr>
              <a:t>B</a:t>
            </a:r>
            <a:r>
              <a:rPr lang="en-US" sz="13800" b="1" dirty="0">
                <a:solidFill>
                  <a:schemeClr val="accent2"/>
                </a:solidFill>
              </a:rPr>
              <a:t>C</a:t>
            </a:r>
          </a:p>
          <a:p>
            <a:pPr algn="ctr"/>
            <a:r>
              <a:rPr lang="en-US" sz="8800" b="1" dirty="0">
                <a:solidFill>
                  <a:schemeClr val="accent1"/>
                </a:solidFill>
              </a:rPr>
              <a:t>B</a:t>
            </a:r>
          </a:p>
          <a:p>
            <a:pPr algn="ctr"/>
            <a:r>
              <a:rPr lang="en-US" sz="5400" b="1" dirty="0">
                <a:solidFill>
                  <a:schemeClr val="accent1"/>
                </a:solidFill>
              </a:rPr>
              <a:t>B</a:t>
            </a:r>
            <a:r>
              <a:rPr lang="en-US" sz="5400" b="1" dirty="0"/>
              <a:t>reathing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/>
              <a:t>maintenance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3BBF35-F982-B248-A33D-4ECE096CE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043BAE-5139-1E42-B6F4-670EDD8DC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846E3AE-7FF5-854B-9051-B77005456A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BA09C-C4C0-4446-BA20-D30CF7FA632E}"/>
              </a:ext>
            </a:extLst>
          </p:cNvPr>
          <p:cNvSpPr txBox="1"/>
          <p:nvPr/>
        </p:nvSpPr>
        <p:spPr>
          <a:xfrm>
            <a:off x="288235" y="526775"/>
            <a:ext cx="82296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</a:rPr>
              <a:t>A</a:t>
            </a:r>
            <a:r>
              <a:rPr lang="en-US" sz="13800" b="1" dirty="0">
                <a:solidFill>
                  <a:schemeClr val="accent1"/>
                </a:solidFill>
              </a:rPr>
              <a:t>B</a:t>
            </a:r>
            <a:r>
              <a:rPr lang="en-US" sz="13800" b="1" dirty="0">
                <a:solidFill>
                  <a:schemeClr val="accent2"/>
                </a:solidFill>
              </a:rPr>
              <a:t>C</a:t>
            </a:r>
          </a:p>
          <a:p>
            <a:pPr algn="ctr"/>
            <a:r>
              <a:rPr lang="en-US" sz="8800" b="1" dirty="0">
                <a:solidFill>
                  <a:schemeClr val="accent2"/>
                </a:solidFill>
              </a:rPr>
              <a:t>C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</a:rPr>
              <a:t>C</a:t>
            </a:r>
            <a:r>
              <a:rPr lang="en-US" sz="5400" b="1" dirty="0"/>
              <a:t>irculation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/>
              <a:t>maintenance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E1C5F5A-4A1B-FA46-B65B-58795036D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1E084D-8F38-2141-8B20-EE586C4EFF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973D29-02A4-8341-B3F0-826B48D15E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DFA547F-2DD5-9342-B3A6-85753ECA67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727B349-4AA3-174E-BFFA-0EB0DFA6A5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0BDD1F0-F434-254D-9EA3-3F560FD90C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17</Words>
  <Application>Microsoft Macintosh PowerPoint</Application>
  <PresentationFormat>On-screen Show (4:3)</PresentationFormat>
  <Paragraphs>12</Paragraphs>
  <Slides>5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Mazin Hazza</dc:creator>
  <cp:lastModifiedBy>Mazin Hazza</cp:lastModifiedBy>
  <cp:revision>9</cp:revision>
  <dcterms:created xsi:type="dcterms:W3CDTF">2020-04-05T20:27:00Z</dcterms:created>
  <dcterms:modified xsi:type="dcterms:W3CDTF">2020-04-05T23:55:25Z</dcterms:modified>
</cp:coreProperties>
</file>